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</p:sldIdLst>
  <p:sldSz cx="12192000" cy="16256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11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71" autoAdjust="0"/>
    <p:restoredTop sz="94660"/>
  </p:normalViewPr>
  <p:slideViewPr>
    <p:cSldViewPr snapToGrid="0">
      <p:cViewPr varScale="1">
        <p:scale>
          <a:sx n="49" d="100"/>
          <a:sy n="49" d="100"/>
        </p:scale>
        <p:origin x="3582" y="54"/>
      </p:cViewPr>
      <p:guideLst>
        <p:guide orient="horz" pos="5119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90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0377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8752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794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963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3043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62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685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8646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9939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6590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1AA39-D979-4291-8A3E-BCE14CD1E5C7}" type="datetimeFigureOut">
              <a:rPr lang="ko-KR" altLang="en-US" smtClean="0"/>
              <a:t>2020-07-22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019D6-E687-4AE0-85E7-0970A30745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2465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teven.jeong@hotel-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32982" y="83858"/>
            <a:ext cx="11926036" cy="1595468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 scaled="0"/>
              </a:gra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36743" y="11331793"/>
            <a:ext cx="10982325" cy="266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40020" y="8109276"/>
            <a:ext cx="8775770" cy="652358"/>
          </a:xfrm>
          <a:prstGeom prst="rect">
            <a:avLst/>
          </a:prstGeom>
          <a:solidFill>
            <a:srgbClr val="FCFCD0"/>
          </a:solidFill>
        </p:spPr>
        <p:txBody>
          <a:bodyPr vert="horz" wrap="square" lIns="91440" tIns="45720" rIns="91440" bIns="45720" anchor="ctr" anchorCtr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800" b="1" u="sng" dirty="0">
                <a:solidFill>
                  <a:srgbClr val="901414"/>
                </a:solidFill>
                <a:latin typeface="Gotham Light"/>
                <a:cs typeface="Gotham Light"/>
              </a:rPr>
              <a:t>세종대학교 교직원 요금</a:t>
            </a:r>
            <a:endParaRPr lang="en-US" altLang="ko-KR" sz="2800" b="1" dirty="0">
              <a:solidFill>
                <a:schemeClr val="tx1"/>
              </a:solidFill>
              <a:latin typeface="Gotham Light"/>
              <a:cs typeface="Gotham Ligh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8055" y="1939549"/>
            <a:ext cx="11192716" cy="16773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000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SEJONG UNIVERSITY : </a:t>
            </a:r>
            <a:r>
              <a:rPr lang="ko-KR" altLang="en-US" sz="2000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세종대학교  게스트하우스</a:t>
            </a:r>
            <a:r>
              <a:rPr lang="en-US" altLang="ko-KR" sz="2000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 </a:t>
            </a:r>
            <a:r>
              <a:rPr lang="en-US" altLang="ko-KR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– </a:t>
            </a:r>
            <a:r>
              <a:rPr lang="ko-KR" altLang="en-US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서울시 광진구 </a:t>
            </a:r>
            <a:r>
              <a:rPr lang="ko-KR" altLang="en-US" b="1" dirty="0" err="1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능동로</a:t>
            </a:r>
            <a:r>
              <a:rPr lang="ko-KR" altLang="en-US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 </a:t>
            </a:r>
            <a:r>
              <a:rPr lang="en-US" altLang="ko-KR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209</a:t>
            </a:r>
            <a:r>
              <a:rPr lang="ko-KR" altLang="en-US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 대양</a:t>
            </a:r>
            <a:r>
              <a:rPr lang="en-US" altLang="ko-KR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AI</a:t>
            </a:r>
            <a:r>
              <a:rPr lang="ko-KR" altLang="en-US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센터 </a:t>
            </a:r>
            <a:r>
              <a:rPr lang="en-US" altLang="ko-KR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9~11</a:t>
            </a:r>
            <a:r>
              <a:rPr lang="ko-KR" altLang="en-US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층</a:t>
            </a:r>
          </a:p>
          <a:p>
            <a:pPr lvl="0">
              <a:defRPr/>
            </a:pPr>
            <a:endParaRPr lang="en-US" altLang="ko-KR" sz="2000" b="1" dirty="0">
              <a:latin typeface="Gotham Light"/>
              <a:ea typeface="-윤고딕320"/>
              <a:cs typeface="Gotham Light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400" b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세종대학교 게스트하우스</a:t>
            </a:r>
            <a:r>
              <a:rPr lang="ko-KR" altLang="en-US" b="1" dirty="0">
                <a:latin typeface="Gotham Light"/>
                <a:ea typeface="-윤고딕320"/>
                <a:cs typeface="Gotham Light"/>
              </a:rPr>
              <a:t> 가 대양</a:t>
            </a:r>
            <a:r>
              <a:rPr lang="en-US" altLang="ko-KR" b="1" dirty="0">
                <a:latin typeface="Gotham Light"/>
                <a:ea typeface="-윤고딕320"/>
                <a:cs typeface="Gotham Light"/>
              </a:rPr>
              <a:t>AI</a:t>
            </a:r>
            <a:r>
              <a:rPr lang="ko-KR" altLang="en-US" b="1" dirty="0">
                <a:latin typeface="Gotham Light"/>
                <a:ea typeface="-윤고딕320"/>
                <a:cs typeface="Gotham Light"/>
              </a:rPr>
              <a:t>센터 </a:t>
            </a:r>
            <a:r>
              <a:rPr lang="en-US" altLang="ko-KR" b="1" dirty="0">
                <a:latin typeface="Gotham Light"/>
                <a:ea typeface="-윤고딕320"/>
                <a:cs typeface="Gotham Light"/>
              </a:rPr>
              <a:t>9~11</a:t>
            </a:r>
            <a:r>
              <a:rPr lang="ko-KR" altLang="en-US" b="1" dirty="0">
                <a:latin typeface="Gotham Light"/>
                <a:ea typeface="-윤고딕320"/>
                <a:cs typeface="Gotham Light"/>
              </a:rPr>
              <a:t>층에</a:t>
            </a:r>
            <a:r>
              <a:rPr lang="en-US" altLang="ko-KR" b="1" dirty="0">
                <a:latin typeface="Gotham Light"/>
                <a:ea typeface="-윤고딕320"/>
                <a:cs typeface="Gotham Light"/>
              </a:rPr>
              <a:t> </a:t>
            </a:r>
            <a:r>
              <a:rPr lang="ko-KR" altLang="en-US" dirty="0">
                <a:latin typeface="Gotham Light"/>
                <a:ea typeface="-윤고딕320"/>
                <a:cs typeface="Gotham Light"/>
              </a:rPr>
              <a:t>새롭게 오픈 하였습니다</a:t>
            </a:r>
            <a:r>
              <a:rPr lang="en-US" altLang="ko-KR" dirty="0">
                <a:latin typeface="Gotham Light"/>
                <a:ea typeface="-윤고딕320"/>
                <a:cs typeface="Gotham Light"/>
              </a:rPr>
              <a:t>.</a:t>
            </a:r>
            <a:r>
              <a:rPr lang="ko-KR" altLang="en-US" b="1" dirty="0">
                <a:latin typeface="Gotham Light"/>
                <a:ea typeface="-윤고딕320"/>
                <a:cs typeface="Gotham Light"/>
              </a:rPr>
              <a:t> 세종대학교  </a:t>
            </a:r>
            <a:r>
              <a:rPr lang="ko-KR" altLang="en-US" dirty="0">
                <a:latin typeface="Gotham Light"/>
                <a:ea typeface="-윤고딕320"/>
                <a:cs typeface="Gotham Light"/>
              </a:rPr>
              <a:t>복지시설로써</a:t>
            </a:r>
            <a:r>
              <a:rPr lang="ko-KR" altLang="en-US" b="1" i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 </a:t>
            </a:r>
            <a:r>
              <a:rPr lang="en-US" altLang="ko-KR" b="1" i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“</a:t>
            </a:r>
            <a:r>
              <a:rPr lang="ko-KR" altLang="en-US" b="1" i="1" dirty="0">
                <a:solidFill>
                  <a:srgbClr val="901414"/>
                </a:solidFill>
                <a:latin typeface="Gotham Light"/>
                <a:ea typeface="-윤고딕320"/>
                <a:cs typeface="Gotham Light"/>
              </a:rPr>
              <a:t>재외국민과 외국인 요금</a:t>
            </a:r>
            <a:r>
              <a:rPr lang="ko-KR" altLang="en-US" dirty="0">
                <a:latin typeface="Gotham Light"/>
                <a:ea typeface="-윤고딕320"/>
                <a:cs typeface="Gotham Light"/>
              </a:rPr>
              <a:t> </a:t>
            </a:r>
            <a:r>
              <a:rPr lang="en-US" altLang="ko-KR" dirty="0">
                <a:latin typeface="Gotham Light"/>
                <a:ea typeface="-윤고딕320"/>
                <a:cs typeface="Gotham Light"/>
              </a:rPr>
              <a:t>“ </a:t>
            </a:r>
            <a:r>
              <a:rPr lang="ko-KR" altLang="en-US" dirty="0">
                <a:latin typeface="Gotham Light"/>
                <a:ea typeface="-윤고딕320"/>
                <a:cs typeface="Gotham Light"/>
              </a:rPr>
              <a:t>을 제공 하오니 이용하시기 바랍니다</a:t>
            </a:r>
            <a:r>
              <a:rPr lang="en-US" altLang="ko-KR" dirty="0">
                <a:latin typeface="Gotham Light"/>
                <a:ea typeface="-윤고딕320"/>
                <a:cs typeface="Gotham Light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33503" y="12313298"/>
            <a:ext cx="4306189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dirty="0">
                <a:latin typeface="Gotham Light"/>
                <a:cs typeface="Gotham Light"/>
              </a:rPr>
              <a:t>예약문의는 하기 담당자에게 </a:t>
            </a:r>
          </a:p>
          <a:p>
            <a:pPr lvl="0">
              <a:defRPr/>
            </a:pPr>
            <a:r>
              <a:rPr lang="ko-KR" altLang="en-US" sz="2000" dirty="0">
                <a:latin typeface="Gotham Light"/>
                <a:cs typeface="Gotham Light"/>
              </a:rPr>
              <a:t>문의 주시기 바랍니다</a:t>
            </a:r>
            <a:r>
              <a:rPr lang="en-US" altLang="ko-KR" sz="2000" dirty="0">
                <a:latin typeface="Gotham Light"/>
                <a:cs typeface="Gotham Light"/>
              </a:rPr>
              <a:t>.</a:t>
            </a:r>
          </a:p>
          <a:p>
            <a:pPr lvl="0">
              <a:defRPr/>
            </a:pPr>
            <a:endParaRPr lang="en-US" altLang="ko-KR" sz="1600" dirty="0">
              <a:latin typeface="Gotham Light"/>
              <a:cs typeface="Gotham Light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000" b="1" dirty="0">
                <a:latin typeface="Gotham Light"/>
                <a:cs typeface="Gotham Light"/>
              </a:rPr>
              <a:t>정윤호 팀장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latin typeface="Gotham Light"/>
                <a:cs typeface="Gotham Light"/>
              </a:rPr>
              <a:t>T: 02.6935.2700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latin typeface="Gotham Light"/>
                <a:cs typeface="Gotham Light"/>
              </a:rPr>
              <a:t>M: 010.6239.3396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latin typeface="Gotham Light"/>
                <a:cs typeface="Gotham Light"/>
              </a:rPr>
              <a:t>E: </a:t>
            </a:r>
            <a:r>
              <a:rPr lang="en-US" altLang="ko-KR" sz="2000" b="1" dirty="0">
                <a:latin typeface="Gotham Light"/>
                <a:cs typeface="Gotham Light"/>
                <a:hlinkClick r:id="rId3"/>
              </a:rPr>
              <a:t>yuno2000@naver.com</a:t>
            </a:r>
            <a:endParaRPr lang="en-US" altLang="ko-KR" sz="2000" b="1" dirty="0">
              <a:latin typeface="Gotham Light"/>
              <a:cs typeface="Gotham Light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rgbClr val="FF0000"/>
                </a:solidFill>
                <a:latin typeface="Gotham Light"/>
                <a:cs typeface="Gotham Light"/>
              </a:rPr>
              <a:t>H: http://sejongstay.modoo.at/</a:t>
            </a: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292878"/>
              </p:ext>
            </p:extLst>
          </p:nvPr>
        </p:nvGraphicFramePr>
        <p:xfrm>
          <a:off x="814108" y="8984761"/>
          <a:ext cx="10688955" cy="2915441"/>
        </p:xfrm>
        <a:graphic>
          <a:graphicData uri="http://schemas.openxmlformats.org/drawingml/2006/table">
            <a:tbl>
              <a:tblPr firstRow="1" firstCol="1">
                <a:tableStyleId>{073A0DAA-6AF3-43AB-8588-CEC1D06C72B9}</a:tableStyleId>
              </a:tblPr>
              <a:tblGrid>
                <a:gridCol w="2157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17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1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01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28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6570"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Gotham Light"/>
                          <a:cs typeface="Gotham Light"/>
                        </a:rPr>
                        <a:t>객실 타입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Gotham Light"/>
                          <a:ea typeface="+mn-ea"/>
                          <a:cs typeface="Gotham Light"/>
                        </a:rPr>
                        <a:t>정상가격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effectLst/>
                          <a:latin typeface="Gotham Light"/>
                          <a:cs typeface="Gotham Light"/>
                        </a:rPr>
                        <a:t>재외국민과 외국인가격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effectLst/>
                        <a:latin typeface="Gotham Light"/>
                        <a:cs typeface="Gotham Light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포함내역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   Twin Room (</a:t>
                      </a:r>
                      <a:r>
                        <a:rPr kumimoji="0" lang="en-US" altLang="ko-KR" sz="1800" b="1" i="0" u="none" strike="noStrike" kern="1200" cap="none" spc="0" normalizeH="0" baseline="0" dirty="0" err="1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Double+Single</a:t>
                      </a: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)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1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인 </a:t>
                      </a: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1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실</a:t>
                      </a:r>
                      <a:endParaRPr kumimoji="0" lang="en-US" altLang="ko-KR" sz="1800" b="1" i="0" u="none" strike="noStrike" kern="1200" cap="none" spc="0" normalizeH="0" baseline="0" dirty="0"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Gotham Light"/>
                        <a:ea typeface="+mn-ea"/>
                        <a:cs typeface="Gotham Light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130,000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rgbClr val="901414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65,000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rgbClr val="901414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400" b="1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cs typeface="Gotham Light"/>
                        </a:rPr>
                        <a:t>무료 인터넷 및 </a:t>
                      </a:r>
                      <a:r>
                        <a:rPr kumimoji="0" lang="en-US" altLang="ko-KR" sz="1400" b="1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cs typeface="Gotham Light"/>
                        </a:rPr>
                        <a:t>Wi-Fi </a:t>
                      </a:r>
                      <a:r>
                        <a:rPr kumimoji="0" lang="ko-KR" altLang="en-US" sz="1400" b="1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cs typeface="Gotham Light"/>
                        </a:rPr>
                        <a:t>이용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2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인 </a:t>
                      </a: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1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실</a:t>
                      </a:r>
                      <a:endParaRPr kumimoji="0" lang="en-US" altLang="ko-KR" sz="1800" b="1" i="0" u="none" strike="noStrike" kern="1200" cap="none" spc="0" normalizeH="0" baseline="0" dirty="0"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Gotham Light"/>
                        <a:ea typeface="+mn-ea"/>
                        <a:cs typeface="Gotham Light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140,000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rgbClr val="901414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78,000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rgbClr val="901414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457">
                <a:tc gridSpan="2"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            Triple Room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150,000</a:t>
                      </a:r>
                      <a:r>
                        <a:rPr kumimoji="0" lang="ko-KR" altLang="en-US" sz="1800" b="1" i="0" u="none" strike="noStrike" kern="1200" cap="none" spc="0" normalizeH="0" baseline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800" b="1" i="0" u="none" strike="noStrike" kern="1200" cap="none" spc="0" normalizeH="0" baseline="0" dirty="0">
                          <a:solidFill>
                            <a:srgbClr val="901414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90,000</a:t>
                      </a:r>
                      <a:r>
                        <a:rPr kumimoji="0" lang="ko-KR" altLang="en-US" sz="1800" b="1" i="0" u="none" strike="noStrike" kern="1200" cap="none" spc="0" normalizeH="0" baseline="0" dirty="0">
                          <a:solidFill>
                            <a:srgbClr val="901414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400" b="1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cs typeface="Gotham Light"/>
                        </a:rPr>
                        <a:t>무료 인터넷 및 </a:t>
                      </a:r>
                      <a:r>
                        <a:rPr kumimoji="0" lang="en-US" altLang="ko-KR" sz="1400" b="1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cs typeface="Gotham Light"/>
                        </a:rPr>
                        <a:t>Wi-Fi </a:t>
                      </a:r>
                      <a:r>
                        <a:rPr kumimoji="0" lang="ko-KR" altLang="en-US" sz="1400" b="1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cs typeface="Gotham Light"/>
                        </a:rPr>
                        <a:t>이용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0014">
                <a:tc gridSpan="5">
                  <a:txBody>
                    <a:bodyPr/>
                    <a:lstStyle/>
                    <a:p>
                      <a:pPr marL="0" marR="0" lvl="0" indent="0" algn="l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6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- VAT</a:t>
                      </a:r>
                      <a:r>
                        <a:rPr kumimoji="0" lang="ko-KR" altLang="en-US" sz="16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포함 금액입니다</a:t>
                      </a:r>
                      <a:r>
                        <a:rPr kumimoji="0" lang="en-US" altLang="ko-KR" sz="1600" b="1" i="0" u="none" strike="noStrike" kern="1200" cap="none" spc="0" normalizeH="0" baseline="0" dirty="0"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Gotham Light"/>
                          <a:ea typeface="+mn-ea"/>
                          <a:cs typeface="Gotham Light"/>
                        </a:rPr>
                        <a:t>.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ko-KR" altLang="en-US" sz="1600" b="0" i="0" u="none" strike="noStrike" kern="1200" cap="none" spc="0" normalizeH="0" baseline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uLnTx/>
                        <a:uFillTx/>
                        <a:latin typeface="Gotham Light"/>
                        <a:ea typeface="+mn-ea"/>
                        <a:cs typeface="Gotham Light"/>
                      </a:endParaRPr>
                    </a:p>
                  </a:txBody>
                  <a:tcPr anchor="ctr">
                    <a:solidFill>
                      <a:srgbClr val="0E013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121917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ko-KR" altLang="en-US" sz="1600" b="0" i="0" u="none" strike="noStrike" kern="1200" cap="none" spc="0" normalizeH="0" baseline="0">
                        <a:solidFill>
                          <a:prstClr val="white">
                            <a:lumMod val="95000"/>
                          </a:prstClr>
                        </a:solidFill>
                        <a:effectLst/>
                        <a:uLnTx/>
                        <a:uFillTx/>
                        <a:latin typeface="Gotham Light"/>
                        <a:ea typeface="+mn-ea"/>
                        <a:cs typeface="Gotham Light"/>
                      </a:endParaRPr>
                    </a:p>
                  </a:txBody>
                  <a:tcPr anchor="ctr">
                    <a:solidFill>
                      <a:srgbClr val="0E01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75528" y="2292862"/>
            <a:ext cx="10982325" cy="26670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48968" y="11914255"/>
            <a:ext cx="6665209" cy="3761889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6743" y="3695307"/>
            <a:ext cx="5817154" cy="4199623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344477" y="3725396"/>
            <a:ext cx="5391982" cy="4160752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4519892" y="784865"/>
            <a:ext cx="3152216" cy="8818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20000000000000000000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20000000000000000000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127</Words>
  <Application>Microsoft Office PowerPoint</Application>
  <PresentationFormat>사용자 지정</PresentationFormat>
  <Paragraphs>29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Gotham Light</vt:lpstr>
      <vt:lpstr>Arial</vt:lpstr>
      <vt:lpstr>Calibri</vt:lpstr>
      <vt:lpstr>Calibri Light</vt:lpstr>
      <vt:lpstr>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PC</cp:lastModifiedBy>
  <cp:revision>73</cp:revision>
  <dcterms:created xsi:type="dcterms:W3CDTF">2014-12-02T23:53:29Z</dcterms:created>
  <dcterms:modified xsi:type="dcterms:W3CDTF">2020-07-22T01:31:11Z</dcterms:modified>
  <cp:version>1000.0000.01</cp:version>
</cp:coreProperties>
</file>